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00" r:id="rId3"/>
    <p:sldId id="421" r:id="rId4"/>
    <p:sldId id="422" r:id="rId5"/>
    <p:sldId id="423" r:id="rId6"/>
    <p:sldId id="424" r:id="rId7"/>
    <p:sldId id="425" r:id="rId8"/>
    <p:sldId id="399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20" r:id="rId22"/>
    <p:sldId id="413" r:id="rId23"/>
    <p:sldId id="414" r:id="rId24"/>
    <p:sldId id="415" r:id="rId25"/>
    <p:sldId id="416" r:id="rId26"/>
    <p:sldId id="417" r:id="rId27"/>
    <p:sldId id="418" r:id="rId28"/>
    <p:sldId id="41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47"/>
    <a:srgbClr val="0000FF"/>
    <a:srgbClr val="FF0066"/>
    <a:srgbClr val="AC0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107" d="100"/>
          <a:sy n="107" d="100"/>
        </p:scale>
        <p:origin x="174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244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8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7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2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7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1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6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7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6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9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Environmental Management</a:t>
            </a:r>
            <a:b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Sem-VIII</a:t>
            </a:r>
            <a:b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13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9F4CD-7864-415D-9692-8D959BF61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534400" cy="2743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86A5077-A5AC-4DFA-B938-2A24F5CA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Principles for Environmental Protection Policy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405876-B365-4DDE-88A8-F2BB3C23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4114800"/>
            <a:ext cx="8534400" cy="19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672220-0865-4F5F-B8A8-F2E05F23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8686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8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4D56-B526-49A6-BDDA-2C066D0E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597"/>
            <a:ext cx="8229600" cy="71596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Sustainable Environmental Policy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42A2A-67CF-44CB-87F5-4F84953D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229600" cy="2712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EED7A-41AC-4D1F-9377-A34248AA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40487"/>
            <a:ext cx="8305800" cy="25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2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D904A-3574-446D-B859-0D263CF79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0532"/>
            <a:ext cx="8382000" cy="309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8F957-72A1-41CC-BFD1-9F76B4C5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429001"/>
            <a:ext cx="8115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CD5F14-439E-488A-8BD0-42ED1BA42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8382000" cy="4302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434AC-2F35-4C6F-8296-AFD80909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835423"/>
            <a:ext cx="8382000" cy="1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3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3C612-8751-4EBC-A4B4-8752DD157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3" y="990600"/>
            <a:ext cx="848509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DA3B4-0451-4BD3-8835-7C2CA75A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82296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6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9DDAC-6366-4F20-9936-510B242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Environmental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B23E1-8917-4270-A031-D46EE2BF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638"/>
            <a:ext cx="8382000" cy="1911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8274D-FA4D-4701-91FC-62E0FFB0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8382000" cy="31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8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AB9640-25BF-4BC6-9E88-4A36F8B6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8153400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7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A81C5-33C0-47E6-947B-39F43C2D2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685800"/>
            <a:ext cx="8458200" cy="2870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FC79C-7014-491C-95FA-0466250C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689464"/>
            <a:ext cx="8458200" cy="212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3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8F0-8753-4211-BF26-6DBDD09C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b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sz="3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Module II </a:t>
            </a:r>
            <a:br>
              <a:rPr lang="en-US" sz="3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F4D9-1F47-451D-A945-3BB96B73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b="1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endParaRPr lang="en-US" sz="3200" b="1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Policy and Legal Aspects of EM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br>
              <a:rPr lang="en-US" sz="1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0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DE10D-D745-4248-9EF2-31402A56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8229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1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8671F-E23E-467D-A048-5367596D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534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2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85F65-8CE6-4905-9355-89F61F88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37841-0971-458E-B5B4-FA339F2A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3800"/>
            <a:ext cx="9067800" cy="22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6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248C6F-679F-4DBE-AB29-7F581E35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1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33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93FF-5BF7-41DA-8D8A-F1E0D8CC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ADE78-D970-488E-B857-58504014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229600" cy="41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55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CEE3-0F96-4A20-8B89-8DA72AE2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E41D0-3CE1-4793-8519-DAD32F8D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37381"/>
            <a:ext cx="8229600" cy="46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1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AA5F3A-BF55-426E-88B1-B3929F14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54757"/>
            <a:ext cx="8077200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8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886EAE-9DF6-4CCC-B6C6-05CE8F7F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2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7DB811-1991-4D5D-A43C-4A5F431D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1"/>
            <a:ext cx="8001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EA2BB1-7A33-45E3-AE93-D99FDD3E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894" y="228600"/>
            <a:ext cx="8050306" cy="2514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FBED0-7346-4B49-A77E-40E44B32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43200"/>
            <a:ext cx="7848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3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5498-4F09-4293-A92B-E224CFBD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125301-1D3A-4F89-91A4-D9E0C1387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48869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0ACCA-C499-441E-9FA2-7094D888D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38200"/>
            <a:ext cx="8229600" cy="5334000"/>
          </a:xfrm>
        </p:spPr>
      </p:pic>
    </p:spTree>
    <p:extLst>
      <p:ext uri="{BB962C8B-B14F-4D97-AF65-F5344CB8AC3E}">
        <p14:creationId xmlns:p14="http://schemas.microsoft.com/office/powerpoint/2010/main" val="2320363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C5479-F5C1-488E-84DB-0708ED7B6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62000"/>
            <a:ext cx="8229600" cy="5179667"/>
          </a:xfrm>
        </p:spPr>
      </p:pic>
    </p:spTree>
    <p:extLst>
      <p:ext uri="{BB962C8B-B14F-4D97-AF65-F5344CB8AC3E}">
        <p14:creationId xmlns:p14="http://schemas.microsoft.com/office/powerpoint/2010/main" val="70224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5758C-9DFB-4C27-95D0-AF25E1C3C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05000"/>
            <a:ext cx="8229600" cy="44195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BC6B4-12F6-471A-9AE9-31AD654F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51788"/>
            <a:ext cx="8153400" cy="14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0EDF2E-E078-42A2-B02F-608635E8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8382000" cy="60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9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A403C-841E-4856-A579-9AB60D46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839972"/>
            <a:ext cx="8305800" cy="3657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B4B80AF-F3FD-4B16-9B80-81110842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Compare major term Environment &amp; Policy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1B467-388F-4C33-9E99-4CE5F1FB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8" y="4501116"/>
            <a:ext cx="8305800" cy="11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4198</TotalTime>
  <Words>35</Words>
  <Application>Microsoft Office PowerPoint</Application>
  <PresentationFormat>On-screen Show (4:3)</PresentationFormat>
  <Paragraphs>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Office Theme</vt:lpstr>
      <vt:lpstr>Environmental Management Sem-VIII </vt:lpstr>
      <vt:lpstr> Module II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major term Environment &amp; Policy</vt:lpstr>
      <vt:lpstr>Principles for Environmental Protection Policy</vt:lpstr>
      <vt:lpstr>PowerPoint Presentation</vt:lpstr>
      <vt:lpstr>Sustainable Environmental Policy Approach</vt:lpstr>
      <vt:lpstr>PowerPoint Presentation</vt:lpstr>
      <vt:lpstr>PowerPoint Presentation</vt:lpstr>
      <vt:lpstr>PowerPoint Presentation</vt:lpstr>
      <vt:lpstr>PowerPoint Presentation</vt:lpstr>
      <vt:lpstr>Environmental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Management</dc:title>
  <dc:creator>admin</dc:creator>
  <cp:lastModifiedBy>Govind Wakure</cp:lastModifiedBy>
  <cp:revision>345</cp:revision>
  <dcterms:created xsi:type="dcterms:W3CDTF">2006-08-16T00:00:00Z</dcterms:created>
  <dcterms:modified xsi:type="dcterms:W3CDTF">2025-02-10T09:38:16Z</dcterms:modified>
</cp:coreProperties>
</file>